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Chapter 7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of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/>
              <a:t>SQ4R</a:t>
            </a:r>
            <a:br>
              <a:rPr lang="en-US" altLang="en-US" sz="6600"/>
            </a:br>
            <a:r>
              <a:rPr lang="en-US" altLang="en-US" sz="660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Read once</a:t>
            </a:r>
            <a:br>
              <a:rPr lang="en-US" altLang="en-US" sz="6000"/>
            </a:br>
            <a:r>
              <a:rPr lang="en-US" altLang="en-US" sz="5400"/>
              <a:t>Instead of </a:t>
            </a:r>
            <a:r>
              <a:rPr lang="en-US" altLang="en-US" sz="5400">
                <a:solidFill>
                  <a:srgbClr val="C00000"/>
                </a:solidFill>
              </a:rPr>
              <a:t>Re-reading.</a:t>
            </a:r>
            <a:br>
              <a:rPr lang="en-US" altLang="en-US" sz="6000">
                <a:solidFill>
                  <a:srgbClr val="66FF33"/>
                </a:solidFill>
              </a:rPr>
            </a:br>
            <a:br>
              <a:rPr lang="en-US" altLang="en-US" sz="6000">
                <a:solidFill>
                  <a:srgbClr val="66FF33"/>
                </a:solidFill>
              </a:rPr>
            </a:br>
            <a:r>
              <a:rPr lang="en-US" altLang="en-US" sz="600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262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Exercise: Surveying and Questioning a Chapter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8192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8397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32563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mage result for image 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10035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1167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1727</Words>
  <Application>Microsoft Office PowerPoint</Application>
  <PresentationFormat>On-screen Show (4:3)</PresentationFormat>
  <Paragraphs>309</Paragraphs>
  <Slides>80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52</cp:revision>
  <dcterms:created xsi:type="dcterms:W3CDTF">2006-02-02T11:24:42Z</dcterms:created>
  <dcterms:modified xsi:type="dcterms:W3CDTF">2017-10-21T19:48:41Z</dcterms:modified>
</cp:coreProperties>
</file>